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93" r:id="rId2"/>
    <p:sldId id="294" r:id="rId3"/>
    <p:sldId id="295" r:id="rId4"/>
    <p:sldId id="296" r:id="rId5"/>
    <p:sldId id="297" r:id="rId6"/>
    <p:sldId id="298" r:id="rId7"/>
    <p:sldId id="299" r:id="rId8"/>
    <p:sldId id="302" r:id="rId9"/>
    <p:sldId id="300" r:id="rId10"/>
    <p:sldId id="30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anjay Sidhwani" initials="P" lastIdx="1" clrIdx="0">
    <p:extLst>
      <p:ext uri="{19B8F6BF-5375-455C-9EA6-DF929625EA0E}">
        <p15:presenceInfo xmlns:p15="http://schemas.microsoft.com/office/powerpoint/2012/main" userId="S::tt1211129@iitd.ac.in::d0d83a5d-cd34-42bb-a1ea-b3925c954af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3196"/>
    <a:srgbClr val="99013F"/>
    <a:srgbClr val="98CB36"/>
    <a:srgbClr val="008BC6"/>
    <a:srgbClr val="EF3923"/>
    <a:srgbClr val="AEDF5E"/>
    <a:srgbClr val="8A0000"/>
    <a:srgbClr val="FBB7B6"/>
    <a:srgbClr val="FFAB2E"/>
    <a:srgbClr val="081B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660"/>
  </p:normalViewPr>
  <p:slideViewPr>
    <p:cSldViewPr snapToGrid="0">
      <p:cViewPr varScale="1">
        <p:scale>
          <a:sx n="62" d="100"/>
          <a:sy n="62" d="100"/>
        </p:scale>
        <p:origin x="792" y="44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njay Sidhwani" userId="d0d83a5d-cd34-42bb-a1ea-b3925c954afe" providerId="ADAL" clId="{8E0CFC29-C37A-41A2-976D-FC877C0F3DC1}"/>
    <pc:docChg chg="undo custSel addSld delSld modSld">
      <pc:chgData name="Pranjay Sidhwani" userId="d0d83a5d-cd34-42bb-a1ea-b3925c954afe" providerId="ADAL" clId="{8E0CFC29-C37A-41A2-976D-FC877C0F3DC1}" dt="2024-03-29T09:23:45.965" v="2284" actId="14100"/>
      <pc:docMkLst>
        <pc:docMk/>
      </pc:docMkLst>
      <pc:sldChg chg="addSp delSp modSp mod">
        <pc:chgData name="Pranjay Sidhwani" userId="d0d83a5d-cd34-42bb-a1ea-b3925c954afe" providerId="ADAL" clId="{8E0CFC29-C37A-41A2-976D-FC877C0F3DC1}" dt="2024-03-29T07:56:58.665" v="1246" actId="20577"/>
        <pc:sldMkLst>
          <pc:docMk/>
          <pc:sldMk cId="988245640" sldId="293"/>
        </pc:sldMkLst>
        <pc:spChg chg="del mod">
          <ac:chgData name="Pranjay Sidhwani" userId="d0d83a5d-cd34-42bb-a1ea-b3925c954afe" providerId="ADAL" clId="{8E0CFC29-C37A-41A2-976D-FC877C0F3DC1}" dt="2024-03-28T15:08:54.658" v="53" actId="21"/>
          <ac:spMkLst>
            <pc:docMk/>
            <pc:sldMk cId="988245640" sldId="293"/>
            <ac:spMk id="2" creationId="{FD84BED8-2CA7-4DC1-9220-9D474D701DF3}"/>
          </ac:spMkLst>
        </pc:spChg>
        <pc:spChg chg="mod">
          <ac:chgData name="Pranjay Sidhwani" userId="d0d83a5d-cd34-42bb-a1ea-b3925c954afe" providerId="ADAL" clId="{8E0CFC29-C37A-41A2-976D-FC877C0F3DC1}" dt="2024-03-28T15:29:24.581" v="388" actId="1076"/>
          <ac:spMkLst>
            <pc:docMk/>
            <pc:sldMk cId="988245640" sldId="293"/>
            <ac:spMk id="3" creationId="{E6CFCC56-B4A6-43D0-87CA-B142A2D943A5}"/>
          </ac:spMkLst>
        </pc:spChg>
        <pc:spChg chg="add mod">
          <ac:chgData name="Pranjay Sidhwani" userId="d0d83a5d-cd34-42bb-a1ea-b3925c954afe" providerId="ADAL" clId="{8E0CFC29-C37A-41A2-976D-FC877C0F3DC1}" dt="2024-03-28T15:08:55.901" v="54"/>
          <ac:spMkLst>
            <pc:docMk/>
            <pc:sldMk cId="988245640" sldId="293"/>
            <ac:spMk id="4" creationId="{FD84BED8-2CA7-4DC1-9220-9D474D701DF3}"/>
          </ac:spMkLst>
        </pc:spChg>
        <pc:spChg chg="add mod">
          <ac:chgData name="Pranjay Sidhwani" userId="d0d83a5d-cd34-42bb-a1ea-b3925c954afe" providerId="ADAL" clId="{8E0CFC29-C37A-41A2-976D-FC877C0F3DC1}" dt="2024-03-28T15:28:37.178" v="385" actId="1076"/>
          <ac:spMkLst>
            <pc:docMk/>
            <pc:sldMk cId="988245640" sldId="293"/>
            <ac:spMk id="7" creationId="{968C306D-4724-E7B0-56C8-DC5C8339D349}"/>
          </ac:spMkLst>
        </pc:spChg>
        <pc:spChg chg="add mod">
          <ac:chgData name="Pranjay Sidhwani" userId="d0d83a5d-cd34-42bb-a1ea-b3925c954afe" providerId="ADAL" clId="{8E0CFC29-C37A-41A2-976D-FC877C0F3DC1}" dt="2024-03-28T15:17:23.980" v="158" actId="33987"/>
          <ac:spMkLst>
            <pc:docMk/>
            <pc:sldMk cId="988245640" sldId="293"/>
            <ac:spMk id="12" creationId="{7D78505D-2741-EC16-40F4-988A165F1351}"/>
          </ac:spMkLst>
        </pc:spChg>
        <pc:spChg chg="add mod">
          <ac:chgData name="Pranjay Sidhwani" userId="d0d83a5d-cd34-42bb-a1ea-b3925c954afe" providerId="ADAL" clId="{8E0CFC29-C37A-41A2-976D-FC877C0F3DC1}" dt="2024-03-28T15:20:26.593" v="238" actId="14100"/>
          <ac:spMkLst>
            <pc:docMk/>
            <pc:sldMk cId="988245640" sldId="293"/>
            <ac:spMk id="13" creationId="{19C1CEBC-EB22-BD60-589C-0DC134DF3025}"/>
          </ac:spMkLst>
        </pc:spChg>
        <pc:spChg chg="add mod">
          <ac:chgData name="Pranjay Sidhwani" userId="d0d83a5d-cd34-42bb-a1ea-b3925c954afe" providerId="ADAL" clId="{8E0CFC29-C37A-41A2-976D-FC877C0F3DC1}" dt="2024-03-28T15:28:56.999" v="386" actId="207"/>
          <ac:spMkLst>
            <pc:docMk/>
            <pc:sldMk cId="988245640" sldId="293"/>
            <ac:spMk id="14" creationId="{20155509-D3C2-19F0-DCE9-FC6D253A3ABA}"/>
          </ac:spMkLst>
        </pc:spChg>
        <pc:spChg chg="add mod">
          <ac:chgData name="Pranjay Sidhwani" userId="d0d83a5d-cd34-42bb-a1ea-b3925c954afe" providerId="ADAL" clId="{8E0CFC29-C37A-41A2-976D-FC877C0F3DC1}" dt="2024-03-29T07:56:58.665" v="1246" actId="20577"/>
          <ac:spMkLst>
            <pc:docMk/>
            <pc:sldMk cId="988245640" sldId="293"/>
            <ac:spMk id="17" creationId="{61FED40C-C9CF-4D11-54E3-4AD774E72601}"/>
          </ac:spMkLst>
        </pc:spChg>
        <pc:picChg chg="add mod">
          <ac:chgData name="Pranjay Sidhwani" userId="d0d83a5d-cd34-42bb-a1ea-b3925c954afe" providerId="ADAL" clId="{8E0CFC29-C37A-41A2-976D-FC877C0F3DC1}" dt="2024-03-28T15:28:22.875" v="384" actId="14100"/>
          <ac:picMkLst>
            <pc:docMk/>
            <pc:sldMk cId="988245640" sldId="293"/>
            <ac:picMk id="6" creationId="{238F7A65-9132-A369-FF86-B041986952B5}"/>
          </ac:picMkLst>
        </pc:picChg>
        <pc:cxnChg chg="add del">
          <ac:chgData name="Pranjay Sidhwani" userId="d0d83a5d-cd34-42bb-a1ea-b3925c954afe" providerId="ADAL" clId="{8E0CFC29-C37A-41A2-976D-FC877C0F3DC1}" dt="2024-03-28T15:16:05.647" v="135" actId="21"/>
          <ac:cxnSpMkLst>
            <pc:docMk/>
            <pc:sldMk cId="988245640" sldId="293"/>
            <ac:cxnSpMk id="9" creationId="{630EEE9B-D912-F692-4A9D-B8CA7736AF7C}"/>
          </ac:cxnSpMkLst>
        </pc:cxnChg>
        <pc:cxnChg chg="add del mod">
          <ac:chgData name="Pranjay Sidhwani" userId="d0d83a5d-cd34-42bb-a1ea-b3925c954afe" providerId="ADAL" clId="{8E0CFC29-C37A-41A2-976D-FC877C0F3DC1}" dt="2024-03-28T15:22:46.615" v="304" actId="21"/>
          <ac:cxnSpMkLst>
            <pc:docMk/>
            <pc:sldMk cId="988245640" sldId="293"/>
            <ac:cxnSpMk id="11" creationId="{63C1FA9F-C082-F1FE-8331-A2BA95BFFD3A}"/>
          </ac:cxnSpMkLst>
        </pc:cxnChg>
        <pc:cxnChg chg="add mod">
          <ac:chgData name="Pranjay Sidhwani" userId="d0d83a5d-cd34-42bb-a1ea-b3925c954afe" providerId="ADAL" clId="{8E0CFC29-C37A-41A2-976D-FC877C0F3DC1}" dt="2024-03-28T15:25:15.926" v="310" actId="13822"/>
          <ac:cxnSpMkLst>
            <pc:docMk/>
            <pc:sldMk cId="988245640" sldId="293"/>
            <ac:cxnSpMk id="16" creationId="{BEEE2EB9-0650-B750-209B-16CA08454C7B}"/>
          </ac:cxnSpMkLst>
        </pc:cxnChg>
      </pc:sldChg>
      <pc:sldChg chg="addSp delSp modSp add mod">
        <pc:chgData name="Pranjay Sidhwani" userId="d0d83a5d-cd34-42bb-a1ea-b3925c954afe" providerId="ADAL" clId="{8E0CFC29-C37A-41A2-976D-FC877C0F3DC1}" dt="2024-03-28T15:41:03.557" v="438" actId="21"/>
        <pc:sldMkLst>
          <pc:docMk/>
          <pc:sldMk cId="1015209117" sldId="294"/>
        </pc:sldMkLst>
        <pc:spChg chg="add mod">
          <ac:chgData name="Pranjay Sidhwani" userId="d0d83a5d-cd34-42bb-a1ea-b3925c954afe" providerId="ADAL" clId="{8E0CFC29-C37A-41A2-976D-FC877C0F3DC1}" dt="2024-03-28T15:34:31.749" v="423" actId="20577"/>
          <ac:spMkLst>
            <pc:docMk/>
            <pc:sldMk cId="1015209117" sldId="294"/>
            <ac:spMk id="4" creationId="{5DBEBDF4-6B43-0686-CD57-B49F5750F598}"/>
          </ac:spMkLst>
        </pc:spChg>
        <pc:spChg chg="add del mod">
          <ac:chgData name="Pranjay Sidhwani" userId="d0d83a5d-cd34-42bb-a1ea-b3925c954afe" providerId="ADAL" clId="{8E0CFC29-C37A-41A2-976D-FC877C0F3DC1}" dt="2024-03-28T15:41:03.557" v="438" actId="21"/>
          <ac:spMkLst>
            <pc:docMk/>
            <pc:sldMk cId="1015209117" sldId="294"/>
            <ac:spMk id="5" creationId="{7FF7F28A-1870-E8EA-4C06-976C0AD16C61}"/>
          </ac:spMkLst>
        </pc:spChg>
        <pc:picChg chg="mod">
          <ac:chgData name="Pranjay Sidhwani" userId="d0d83a5d-cd34-42bb-a1ea-b3925c954afe" providerId="ADAL" clId="{8E0CFC29-C37A-41A2-976D-FC877C0F3DC1}" dt="2024-03-28T15:40:42.796" v="433" actId="14100"/>
          <ac:picMkLst>
            <pc:docMk/>
            <pc:sldMk cId="1015209117" sldId="294"/>
            <ac:picMk id="6" creationId="{238F7A65-9132-A369-FF86-B041986952B5}"/>
          </ac:picMkLst>
        </pc:picChg>
        <pc:picChg chg="add mod">
          <ac:chgData name="Pranjay Sidhwani" userId="d0d83a5d-cd34-42bb-a1ea-b3925c954afe" providerId="ADAL" clId="{8E0CFC29-C37A-41A2-976D-FC877C0F3DC1}" dt="2024-03-28T15:36:58.513" v="432" actId="1076"/>
          <ac:picMkLst>
            <pc:docMk/>
            <pc:sldMk cId="1015209117" sldId="294"/>
            <ac:picMk id="8" creationId="{269290D7-BF79-A2FC-E0D3-6FC1041F3795}"/>
          </ac:picMkLst>
        </pc:picChg>
      </pc:sldChg>
      <pc:sldChg chg="addSp delSp modSp add mod">
        <pc:chgData name="Pranjay Sidhwani" userId="d0d83a5d-cd34-42bb-a1ea-b3925c954afe" providerId="ADAL" clId="{8E0CFC29-C37A-41A2-976D-FC877C0F3DC1}" dt="2024-03-29T07:57:37.246" v="1248" actId="20577"/>
        <pc:sldMkLst>
          <pc:docMk/>
          <pc:sldMk cId="2995069766" sldId="295"/>
        </pc:sldMkLst>
        <pc:spChg chg="mod">
          <ac:chgData name="Pranjay Sidhwani" userId="d0d83a5d-cd34-42bb-a1ea-b3925c954afe" providerId="ADAL" clId="{8E0CFC29-C37A-41A2-976D-FC877C0F3DC1}" dt="2024-03-28T16:33:48.625" v="545" actId="1076"/>
          <ac:spMkLst>
            <pc:docMk/>
            <pc:sldMk cId="2995069766" sldId="295"/>
            <ac:spMk id="3" creationId="{E6CFCC56-B4A6-43D0-87CA-B142A2D943A5}"/>
          </ac:spMkLst>
        </pc:spChg>
        <pc:spChg chg="add del">
          <ac:chgData name="Pranjay Sidhwani" userId="d0d83a5d-cd34-42bb-a1ea-b3925c954afe" providerId="ADAL" clId="{8E0CFC29-C37A-41A2-976D-FC877C0F3DC1}" dt="2024-03-28T15:40:55.924" v="436" actId="22"/>
          <ac:spMkLst>
            <pc:docMk/>
            <pc:sldMk cId="2995069766" sldId="295"/>
            <ac:spMk id="4" creationId="{3C7CE163-666E-6ECE-4981-77E3DEF70C2A}"/>
          </ac:spMkLst>
        </pc:spChg>
        <pc:spChg chg="add mod">
          <ac:chgData name="Pranjay Sidhwani" userId="d0d83a5d-cd34-42bb-a1ea-b3925c954afe" providerId="ADAL" clId="{8E0CFC29-C37A-41A2-976D-FC877C0F3DC1}" dt="2024-03-28T16:34:23.541" v="548" actId="1076"/>
          <ac:spMkLst>
            <pc:docMk/>
            <pc:sldMk cId="2995069766" sldId="295"/>
            <ac:spMk id="5" creationId="{7FF7F28A-1870-E8EA-4C06-976C0AD16C61}"/>
          </ac:spMkLst>
        </pc:spChg>
        <pc:spChg chg="add mod">
          <ac:chgData name="Pranjay Sidhwani" userId="d0d83a5d-cd34-42bb-a1ea-b3925c954afe" providerId="ADAL" clId="{8E0CFC29-C37A-41A2-976D-FC877C0F3DC1}" dt="2024-03-28T15:44:36.080" v="481"/>
          <ac:spMkLst>
            <pc:docMk/>
            <pc:sldMk cId="2995069766" sldId="295"/>
            <ac:spMk id="7" creationId="{BFB0D59F-C82F-F90C-688F-27F8CF835AD5}"/>
          </ac:spMkLst>
        </pc:spChg>
        <pc:spChg chg="add mod">
          <ac:chgData name="Pranjay Sidhwani" userId="d0d83a5d-cd34-42bb-a1ea-b3925c954afe" providerId="ADAL" clId="{8E0CFC29-C37A-41A2-976D-FC877C0F3DC1}" dt="2024-03-28T15:44:35.497" v="480" actId="767"/>
          <ac:spMkLst>
            <pc:docMk/>
            <pc:sldMk cId="2995069766" sldId="295"/>
            <ac:spMk id="8" creationId="{721A9FAB-C0B4-ACA0-584E-B34CD373EC22}"/>
          </ac:spMkLst>
        </pc:spChg>
        <pc:spChg chg="add mod">
          <ac:chgData name="Pranjay Sidhwani" userId="d0d83a5d-cd34-42bb-a1ea-b3925c954afe" providerId="ADAL" clId="{8E0CFC29-C37A-41A2-976D-FC877C0F3DC1}" dt="2024-03-29T07:57:37.246" v="1248" actId="20577"/>
          <ac:spMkLst>
            <pc:docMk/>
            <pc:sldMk cId="2995069766" sldId="295"/>
            <ac:spMk id="10" creationId="{CDFE49A5-D7BC-2A32-48B4-D5FD32CCCF4C}"/>
          </ac:spMkLst>
        </pc:spChg>
        <pc:picChg chg="mod">
          <ac:chgData name="Pranjay Sidhwani" userId="d0d83a5d-cd34-42bb-a1ea-b3925c954afe" providerId="ADAL" clId="{8E0CFC29-C37A-41A2-976D-FC877C0F3DC1}" dt="2024-03-28T15:40:47.795" v="434" actId="14100"/>
          <ac:picMkLst>
            <pc:docMk/>
            <pc:sldMk cId="2995069766" sldId="295"/>
            <ac:picMk id="6" creationId="{238F7A65-9132-A369-FF86-B041986952B5}"/>
          </ac:picMkLst>
        </pc:picChg>
        <pc:picChg chg="add del mod">
          <ac:chgData name="Pranjay Sidhwani" userId="d0d83a5d-cd34-42bb-a1ea-b3925c954afe" providerId="ADAL" clId="{8E0CFC29-C37A-41A2-976D-FC877C0F3DC1}" dt="2024-03-28T15:58:33.405" v="495" actId="21"/>
          <ac:picMkLst>
            <pc:docMk/>
            <pc:sldMk cId="2995069766" sldId="295"/>
            <ac:picMk id="12" creationId="{877AE8A6-1FDD-FB0A-2763-6A5A1CCDF87B}"/>
          </ac:picMkLst>
        </pc:picChg>
        <pc:picChg chg="add mod">
          <ac:chgData name="Pranjay Sidhwani" userId="d0d83a5d-cd34-42bb-a1ea-b3925c954afe" providerId="ADAL" clId="{8E0CFC29-C37A-41A2-976D-FC877C0F3DC1}" dt="2024-03-28T16:32:34.500" v="540" actId="1076"/>
          <ac:picMkLst>
            <pc:docMk/>
            <pc:sldMk cId="2995069766" sldId="295"/>
            <ac:picMk id="14" creationId="{9984E886-CCA2-2E00-0375-7957B68C6E6C}"/>
          </ac:picMkLst>
        </pc:picChg>
      </pc:sldChg>
      <pc:sldChg chg="addSp delSp modSp add mod addCm delCm">
        <pc:chgData name="Pranjay Sidhwani" userId="d0d83a5d-cd34-42bb-a1ea-b3925c954afe" providerId="ADAL" clId="{8E0CFC29-C37A-41A2-976D-FC877C0F3DC1}" dt="2024-03-29T07:58:28.386" v="1274" actId="1076"/>
        <pc:sldMkLst>
          <pc:docMk/>
          <pc:sldMk cId="118779711" sldId="296"/>
        </pc:sldMkLst>
        <pc:spChg chg="mod">
          <ac:chgData name="Pranjay Sidhwani" userId="d0d83a5d-cd34-42bb-a1ea-b3925c954afe" providerId="ADAL" clId="{8E0CFC29-C37A-41A2-976D-FC877C0F3DC1}" dt="2024-03-28T16:42:34.251" v="758"/>
          <ac:spMkLst>
            <pc:docMk/>
            <pc:sldMk cId="118779711" sldId="296"/>
            <ac:spMk id="3" creationId="{E6CFCC56-B4A6-43D0-87CA-B142A2D943A5}"/>
          </ac:spMkLst>
        </pc:spChg>
        <pc:spChg chg="add del">
          <ac:chgData name="Pranjay Sidhwani" userId="d0d83a5d-cd34-42bb-a1ea-b3925c954afe" providerId="ADAL" clId="{8E0CFC29-C37A-41A2-976D-FC877C0F3DC1}" dt="2024-03-28T16:33:01.200" v="542" actId="22"/>
          <ac:spMkLst>
            <pc:docMk/>
            <pc:sldMk cId="118779711" sldId="296"/>
            <ac:spMk id="4" creationId="{5C0F4E5B-93C8-0D54-1DB8-31FF13BD3E86}"/>
          </ac:spMkLst>
        </pc:spChg>
        <pc:spChg chg="add mod">
          <ac:chgData name="Pranjay Sidhwani" userId="d0d83a5d-cd34-42bb-a1ea-b3925c954afe" providerId="ADAL" clId="{8E0CFC29-C37A-41A2-976D-FC877C0F3DC1}" dt="2024-03-28T16:34:13.535" v="547" actId="1076"/>
          <ac:spMkLst>
            <pc:docMk/>
            <pc:sldMk cId="118779711" sldId="296"/>
            <ac:spMk id="5" creationId="{B6EC812E-E65E-07D4-156E-77F326140A21}"/>
          </ac:spMkLst>
        </pc:spChg>
        <pc:spChg chg="add mod">
          <ac:chgData name="Pranjay Sidhwani" userId="d0d83a5d-cd34-42bb-a1ea-b3925c954afe" providerId="ADAL" clId="{8E0CFC29-C37A-41A2-976D-FC877C0F3DC1}" dt="2024-03-28T16:40:46.800" v="745" actId="1076"/>
          <ac:spMkLst>
            <pc:docMk/>
            <pc:sldMk cId="118779711" sldId="296"/>
            <ac:spMk id="8" creationId="{DC809CC7-6F4D-532D-FCBF-57D983C714D5}"/>
          </ac:spMkLst>
        </pc:spChg>
        <pc:spChg chg="add mod">
          <ac:chgData name="Pranjay Sidhwani" userId="d0d83a5d-cd34-42bb-a1ea-b3925c954afe" providerId="ADAL" clId="{8E0CFC29-C37A-41A2-976D-FC877C0F3DC1}" dt="2024-03-29T07:58:28.386" v="1274" actId="1076"/>
          <ac:spMkLst>
            <pc:docMk/>
            <pc:sldMk cId="118779711" sldId="296"/>
            <ac:spMk id="13" creationId="{0931E71E-B948-921A-A89E-CFFFFE02B53A}"/>
          </ac:spMkLst>
        </pc:spChg>
        <pc:picChg chg="add mod">
          <ac:chgData name="Pranjay Sidhwani" userId="d0d83a5d-cd34-42bb-a1ea-b3925c954afe" providerId="ADAL" clId="{8E0CFC29-C37A-41A2-976D-FC877C0F3DC1}" dt="2024-03-28T16:43:27.845" v="804" actId="1076"/>
          <ac:picMkLst>
            <pc:docMk/>
            <pc:sldMk cId="118779711" sldId="296"/>
            <ac:picMk id="10" creationId="{470AD244-0145-F4F6-4782-45BF12AA4176}"/>
          </ac:picMkLst>
        </pc:picChg>
        <pc:picChg chg="add del">
          <ac:chgData name="Pranjay Sidhwani" userId="d0d83a5d-cd34-42bb-a1ea-b3925c954afe" providerId="ADAL" clId="{8E0CFC29-C37A-41A2-976D-FC877C0F3DC1}" dt="2024-03-28T16:42:19.878" v="753" actId="22"/>
          <ac:picMkLst>
            <pc:docMk/>
            <pc:sldMk cId="118779711" sldId="296"/>
            <ac:picMk id="12" creationId="{9C839662-88FA-B837-DE07-508790E068EC}"/>
          </ac:picMkLst>
        </pc:picChg>
      </pc:sldChg>
      <pc:sldChg chg="addSp modSp add mod">
        <pc:chgData name="Pranjay Sidhwani" userId="d0d83a5d-cd34-42bb-a1ea-b3925c954afe" providerId="ADAL" clId="{8E0CFC29-C37A-41A2-976D-FC877C0F3DC1}" dt="2024-03-28T17:04:40.603" v="893" actId="1076"/>
        <pc:sldMkLst>
          <pc:docMk/>
          <pc:sldMk cId="248323377" sldId="297"/>
        </pc:sldMkLst>
        <pc:spChg chg="mod">
          <ac:chgData name="Pranjay Sidhwani" userId="d0d83a5d-cd34-42bb-a1ea-b3925c954afe" providerId="ADAL" clId="{8E0CFC29-C37A-41A2-976D-FC877C0F3DC1}" dt="2024-03-28T16:53:10.545" v="862" actId="14100"/>
          <ac:spMkLst>
            <pc:docMk/>
            <pc:sldMk cId="248323377" sldId="297"/>
            <ac:spMk id="3" creationId="{E6CFCC56-B4A6-43D0-87CA-B142A2D943A5}"/>
          </ac:spMkLst>
        </pc:spChg>
        <pc:spChg chg="add mod">
          <ac:chgData name="Pranjay Sidhwani" userId="d0d83a5d-cd34-42bb-a1ea-b3925c954afe" providerId="ADAL" clId="{8E0CFC29-C37A-41A2-976D-FC877C0F3DC1}" dt="2024-03-28T16:45:13.241" v="809" actId="1076"/>
          <ac:spMkLst>
            <pc:docMk/>
            <pc:sldMk cId="248323377" sldId="297"/>
            <ac:spMk id="4" creationId="{A8EBD947-D976-4E38-24AE-EE58701A8D0F}"/>
          </ac:spMkLst>
        </pc:spChg>
        <pc:spChg chg="add mod">
          <ac:chgData name="Pranjay Sidhwani" userId="d0d83a5d-cd34-42bb-a1ea-b3925c954afe" providerId="ADAL" clId="{8E0CFC29-C37A-41A2-976D-FC877C0F3DC1}" dt="2024-03-28T17:04:40.603" v="893" actId="1076"/>
          <ac:spMkLst>
            <pc:docMk/>
            <pc:sldMk cId="248323377" sldId="297"/>
            <ac:spMk id="5" creationId="{71F8FE86-CF8E-A185-3462-1346B755C727}"/>
          </ac:spMkLst>
        </pc:spChg>
        <pc:spChg chg="add mod">
          <ac:chgData name="Pranjay Sidhwani" userId="d0d83a5d-cd34-42bb-a1ea-b3925c954afe" providerId="ADAL" clId="{8E0CFC29-C37A-41A2-976D-FC877C0F3DC1}" dt="2024-03-28T17:04:34.790" v="892" actId="1076"/>
          <ac:spMkLst>
            <pc:docMk/>
            <pc:sldMk cId="248323377" sldId="297"/>
            <ac:spMk id="7" creationId="{E7094CB3-2C94-0E52-2BB4-259D4BC38BBB}"/>
          </ac:spMkLst>
        </pc:spChg>
        <pc:spChg chg="add mod">
          <ac:chgData name="Pranjay Sidhwani" userId="d0d83a5d-cd34-42bb-a1ea-b3925c954afe" providerId="ADAL" clId="{8E0CFC29-C37A-41A2-976D-FC877C0F3DC1}" dt="2024-03-28T17:04:26.433" v="891" actId="1076"/>
          <ac:spMkLst>
            <pc:docMk/>
            <pc:sldMk cId="248323377" sldId="297"/>
            <ac:spMk id="8" creationId="{928C0CC5-495A-8454-4130-5A8DC455A8D0}"/>
          </ac:spMkLst>
        </pc:spChg>
        <pc:picChg chg="add mod">
          <ac:chgData name="Pranjay Sidhwani" userId="d0d83a5d-cd34-42bb-a1ea-b3925c954afe" providerId="ADAL" clId="{8E0CFC29-C37A-41A2-976D-FC877C0F3DC1}" dt="2024-03-28T17:03:55.419" v="885" actId="1076"/>
          <ac:picMkLst>
            <pc:docMk/>
            <pc:sldMk cId="248323377" sldId="297"/>
            <ac:picMk id="10" creationId="{7A505939-9171-7AC0-6696-8BE14C186066}"/>
          </ac:picMkLst>
        </pc:picChg>
        <pc:picChg chg="add mod">
          <ac:chgData name="Pranjay Sidhwani" userId="d0d83a5d-cd34-42bb-a1ea-b3925c954afe" providerId="ADAL" clId="{8E0CFC29-C37A-41A2-976D-FC877C0F3DC1}" dt="2024-03-28T16:52:39.823" v="855" actId="14100"/>
          <ac:picMkLst>
            <pc:docMk/>
            <pc:sldMk cId="248323377" sldId="297"/>
            <ac:picMk id="1026" creationId="{1C1EA72B-3615-8FFC-EE17-1C1546BC5F9F}"/>
          </ac:picMkLst>
        </pc:picChg>
        <pc:picChg chg="add mod">
          <ac:chgData name="Pranjay Sidhwani" userId="d0d83a5d-cd34-42bb-a1ea-b3925c954afe" providerId="ADAL" clId="{8E0CFC29-C37A-41A2-976D-FC877C0F3DC1}" dt="2024-03-28T16:53:10.545" v="862" actId="14100"/>
          <ac:picMkLst>
            <pc:docMk/>
            <pc:sldMk cId="248323377" sldId="297"/>
            <ac:picMk id="1028" creationId="{E575B439-2E2D-54D8-1724-DD2C062DFE2C}"/>
          </ac:picMkLst>
        </pc:picChg>
      </pc:sldChg>
      <pc:sldChg chg="addSp delSp modSp add mod">
        <pc:chgData name="Pranjay Sidhwani" userId="d0d83a5d-cd34-42bb-a1ea-b3925c954afe" providerId="ADAL" clId="{8E0CFC29-C37A-41A2-976D-FC877C0F3DC1}" dt="2024-03-28T17:16:13.045" v="1123" actId="1076"/>
        <pc:sldMkLst>
          <pc:docMk/>
          <pc:sldMk cId="4082640704" sldId="298"/>
        </pc:sldMkLst>
        <pc:spChg chg="mod">
          <ac:chgData name="Pranjay Sidhwani" userId="d0d83a5d-cd34-42bb-a1ea-b3925c954afe" providerId="ADAL" clId="{8E0CFC29-C37A-41A2-976D-FC877C0F3DC1}" dt="2024-03-28T17:07:28.163" v="907"/>
          <ac:spMkLst>
            <pc:docMk/>
            <pc:sldMk cId="4082640704" sldId="298"/>
            <ac:spMk id="3" creationId="{E6CFCC56-B4A6-43D0-87CA-B142A2D943A5}"/>
          </ac:spMkLst>
        </pc:spChg>
        <pc:spChg chg="add mod">
          <ac:chgData name="Pranjay Sidhwani" userId="d0d83a5d-cd34-42bb-a1ea-b3925c954afe" providerId="ADAL" clId="{8E0CFC29-C37A-41A2-976D-FC877C0F3DC1}" dt="2024-03-28T17:06:37.387" v="901" actId="1076"/>
          <ac:spMkLst>
            <pc:docMk/>
            <pc:sldMk cId="4082640704" sldId="298"/>
            <ac:spMk id="4" creationId="{0297A632-BFBE-9D33-2B88-6F1BEBE30036}"/>
          </ac:spMkLst>
        </pc:spChg>
        <pc:spChg chg="add mod">
          <ac:chgData name="Pranjay Sidhwani" userId="d0d83a5d-cd34-42bb-a1ea-b3925c954afe" providerId="ADAL" clId="{8E0CFC29-C37A-41A2-976D-FC877C0F3DC1}" dt="2024-03-28T17:06:02.722" v="895"/>
          <ac:spMkLst>
            <pc:docMk/>
            <pc:sldMk cId="4082640704" sldId="298"/>
            <ac:spMk id="5" creationId="{A2454110-D1B3-C7EA-50E6-7FF82A2C63CF}"/>
          </ac:spMkLst>
        </pc:spChg>
        <pc:spChg chg="add mod">
          <ac:chgData name="Pranjay Sidhwani" userId="d0d83a5d-cd34-42bb-a1ea-b3925c954afe" providerId="ADAL" clId="{8E0CFC29-C37A-41A2-976D-FC877C0F3DC1}" dt="2024-03-28T17:09:43.300" v="927" actId="1076"/>
          <ac:spMkLst>
            <pc:docMk/>
            <pc:sldMk cId="4082640704" sldId="298"/>
            <ac:spMk id="7" creationId="{D29413C8-CD6F-C925-C884-6C2774612E46}"/>
          </ac:spMkLst>
        </pc:spChg>
        <pc:spChg chg="add mod">
          <ac:chgData name="Pranjay Sidhwani" userId="d0d83a5d-cd34-42bb-a1ea-b3925c954afe" providerId="ADAL" clId="{8E0CFC29-C37A-41A2-976D-FC877C0F3DC1}" dt="2024-03-28T17:16:13.045" v="1123" actId="1076"/>
          <ac:spMkLst>
            <pc:docMk/>
            <pc:sldMk cId="4082640704" sldId="298"/>
            <ac:spMk id="12" creationId="{1F19DF34-839C-4052-9F11-4E6D5CE835DE}"/>
          </ac:spMkLst>
        </pc:spChg>
        <pc:picChg chg="add del">
          <ac:chgData name="Pranjay Sidhwani" userId="d0d83a5d-cd34-42bb-a1ea-b3925c954afe" providerId="ADAL" clId="{8E0CFC29-C37A-41A2-976D-FC877C0F3DC1}" dt="2024-03-28T17:13:37.372" v="930" actId="22"/>
          <ac:picMkLst>
            <pc:docMk/>
            <pc:sldMk cId="4082640704" sldId="298"/>
            <ac:picMk id="9" creationId="{B07C0291-36DA-176B-99D6-3FD09E3B582F}"/>
          </ac:picMkLst>
        </pc:picChg>
        <pc:picChg chg="add mod">
          <ac:chgData name="Pranjay Sidhwani" userId="d0d83a5d-cd34-42bb-a1ea-b3925c954afe" providerId="ADAL" clId="{8E0CFC29-C37A-41A2-976D-FC877C0F3DC1}" dt="2024-03-28T17:13:54.070" v="936" actId="1076"/>
          <ac:picMkLst>
            <pc:docMk/>
            <pc:sldMk cId="4082640704" sldId="298"/>
            <ac:picMk id="11" creationId="{A191F8CF-F3B1-63F1-E2EF-9DEB99A67038}"/>
          </ac:picMkLst>
        </pc:picChg>
      </pc:sldChg>
      <pc:sldChg chg="addSp delSp modSp add mod">
        <pc:chgData name="Pranjay Sidhwani" userId="d0d83a5d-cd34-42bb-a1ea-b3925c954afe" providerId="ADAL" clId="{8E0CFC29-C37A-41A2-976D-FC877C0F3DC1}" dt="2024-03-28T17:28:28.332" v="1231" actId="1076"/>
        <pc:sldMkLst>
          <pc:docMk/>
          <pc:sldMk cId="1765440596" sldId="299"/>
        </pc:sldMkLst>
        <pc:spChg chg="add mod">
          <ac:chgData name="Pranjay Sidhwani" userId="d0d83a5d-cd34-42bb-a1ea-b3925c954afe" providerId="ADAL" clId="{8E0CFC29-C37A-41A2-976D-FC877C0F3DC1}" dt="2024-03-28T17:16:40.324" v="1138" actId="20577"/>
          <ac:spMkLst>
            <pc:docMk/>
            <pc:sldMk cId="1765440596" sldId="299"/>
            <ac:spMk id="2" creationId="{BA9C9C4D-3129-E9EE-CED7-96248816755F}"/>
          </ac:spMkLst>
        </pc:spChg>
        <pc:spChg chg="add mod">
          <ac:chgData name="Pranjay Sidhwani" userId="d0d83a5d-cd34-42bb-a1ea-b3925c954afe" providerId="ADAL" clId="{8E0CFC29-C37A-41A2-976D-FC877C0F3DC1}" dt="2024-03-28T17:27:07.928" v="1223" actId="20577"/>
          <ac:spMkLst>
            <pc:docMk/>
            <pc:sldMk cId="1765440596" sldId="299"/>
            <ac:spMk id="7" creationId="{4A3A2AD1-D34B-0052-FEA9-F95A0DD82960}"/>
          </ac:spMkLst>
        </pc:spChg>
        <pc:picChg chg="add del mod">
          <ac:chgData name="Pranjay Sidhwani" userId="d0d83a5d-cd34-42bb-a1ea-b3925c954afe" providerId="ADAL" clId="{8E0CFC29-C37A-41A2-976D-FC877C0F3DC1}" dt="2024-03-28T17:27:35.796" v="1224" actId="21"/>
          <ac:picMkLst>
            <pc:docMk/>
            <pc:sldMk cId="1765440596" sldId="299"/>
            <ac:picMk id="5" creationId="{A55DC5C3-3CCD-1EC2-77B8-6B86FB5BE271}"/>
          </ac:picMkLst>
        </pc:picChg>
        <pc:picChg chg="add mod">
          <ac:chgData name="Pranjay Sidhwani" userId="d0d83a5d-cd34-42bb-a1ea-b3925c954afe" providerId="ADAL" clId="{8E0CFC29-C37A-41A2-976D-FC877C0F3DC1}" dt="2024-03-28T17:28:28.332" v="1231" actId="1076"/>
          <ac:picMkLst>
            <pc:docMk/>
            <pc:sldMk cId="1765440596" sldId="299"/>
            <ac:picMk id="9" creationId="{33048C39-AF6B-6201-22AC-F730D77F6CFB}"/>
          </ac:picMkLst>
        </pc:picChg>
      </pc:sldChg>
      <pc:sldChg chg="addSp modSp add mod">
        <pc:chgData name="Pranjay Sidhwani" userId="d0d83a5d-cd34-42bb-a1ea-b3925c954afe" providerId="ADAL" clId="{8E0CFC29-C37A-41A2-976D-FC877C0F3DC1}" dt="2024-03-29T08:21:05.177" v="2197" actId="20577"/>
        <pc:sldMkLst>
          <pc:docMk/>
          <pc:sldMk cId="1167921632" sldId="300"/>
        </pc:sldMkLst>
        <pc:spChg chg="add mod">
          <ac:chgData name="Pranjay Sidhwani" userId="d0d83a5d-cd34-42bb-a1ea-b3925c954afe" providerId="ADAL" clId="{8E0CFC29-C37A-41A2-976D-FC877C0F3DC1}" dt="2024-03-29T08:05:35.073" v="1311" actId="1076"/>
          <ac:spMkLst>
            <pc:docMk/>
            <pc:sldMk cId="1167921632" sldId="300"/>
            <ac:spMk id="2" creationId="{E2185613-0D5A-C978-2CF6-4EE0AF9A6E5B}"/>
          </ac:spMkLst>
        </pc:spChg>
        <pc:spChg chg="mod">
          <ac:chgData name="Pranjay Sidhwani" userId="d0d83a5d-cd34-42bb-a1ea-b3925c954afe" providerId="ADAL" clId="{8E0CFC29-C37A-41A2-976D-FC877C0F3DC1}" dt="2024-03-29T08:16:00.977" v="1878" actId="1076"/>
          <ac:spMkLst>
            <pc:docMk/>
            <pc:sldMk cId="1167921632" sldId="300"/>
            <ac:spMk id="3" creationId="{E6CFCC56-B4A6-43D0-87CA-B142A2D943A5}"/>
          </ac:spMkLst>
        </pc:spChg>
        <pc:spChg chg="add mod">
          <ac:chgData name="Pranjay Sidhwani" userId="d0d83a5d-cd34-42bb-a1ea-b3925c954afe" providerId="ADAL" clId="{8E0CFC29-C37A-41A2-976D-FC877C0F3DC1}" dt="2024-03-29T08:10:20.712" v="1317" actId="33987"/>
          <ac:spMkLst>
            <pc:docMk/>
            <pc:sldMk cId="1167921632" sldId="300"/>
            <ac:spMk id="4" creationId="{EA26BFE0-16E1-41C9-C2C2-6789E3046F93}"/>
          </ac:spMkLst>
        </pc:spChg>
        <pc:spChg chg="add mod">
          <ac:chgData name="Pranjay Sidhwani" userId="d0d83a5d-cd34-42bb-a1ea-b3925c954afe" providerId="ADAL" clId="{8E0CFC29-C37A-41A2-976D-FC877C0F3DC1}" dt="2024-03-29T08:20:31.091" v="2196" actId="1076"/>
          <ac:spMkLst>
            <pc:docMk/>
            <pc:sldMk cId="1167921632" sldId="300"/>
            <ac:spMk id="5" creationId="{629F8DFB-9473-7B91-7F87-7242BC11AD86}"/>
          </ac:spMkLst>
        </pc:spChg>
        <pc:spChg chg="add mod">
          <ac:chgData name="Pranjay Sidhwani" userId="d0d83a5d-cd34-42bb-a1ea-b3925c954afe" providerId="ADAL" clId="{8E0CFC29-C37A-41A2-976D-FC877C0F3DC1}" dt="2024-03-29T08:21:05.177" v="2197" actId="20577"/>
          <ac:spMkLst>
            <pc:docMk/>
            <pc:sldMk cId="1167921632" sldId="300"/>
            <ac:spMk id="7" creationId="{1943CF95-1506-866C-03AE-A1AF9CC60716}"/>
          </ac:spMkLst>
        </pc:spChg>
      </pc:sldChg>
      <pc:sldChg chg="addSp modSp add mod">
        <pc:chgData name="Pranjay Sidhwani" userId="d0d83a5d-cd34-42bb-a1ea-b3925c954afe" providerId="ADAL" clId="{8E0CFC29-C37A-41A2-976D-FC877C0F3DC1}" dt="2024-03-29T08:02:13.373" v="1287" actId="1076"/>
        <pc:sldMkLst>
          <pc:docMk/>
          <pc:sldMk cId="384741576" sldId="301"/>
        </pc:sldMkLst>
        <pc:spChg chg="add mod">
          <ac:chgData name="Pranjay Sidhwani" userId="d0d83a5d-cd34-42bb-a1ea-b3925c954afe" providerId="ADAL" clId="{8E0CFC29-C37A-41A2-976D-FC877C0F3DC1}" dt="2024-03-29T08:02:13.373" v="1287" actId="1076"/>
          <ac:spMkLst>
            <pc:docMk/>
            <pc:sldMk cId="384741576" sldId="301"/>
            <ac:spMk id="2" creationId="{224A3456-1B85-217F-2298-AC4C4BCEC4CE}"/>
          </ac:spMkLst>
        </pc:spChg>
      </pc:sldChg>
      <pc:sldChg chg="new del">
        <pc:chgData name="Pranjay Sidhwani" userId="d0d83a5d-cd34-42bb-a1ea-b3925c954afe" providerId="ADAL" clId="{8E0CFC29-C37A-41A2-976D-FC877C0F3DC1}" dt="2024-03-28T17:08:58.408" v="909" actId="680"/>
        <pc:sldMkLst>
          <pc:docMk/>
          <pc:sldMk cId="2441721088" sldId="302"/>
        </pc:sldMkLst>
      </pc:sldChg>
      <pc:sldChg chg="addSp delSp modSp add mod">
        <pc:chgData name="Pranjay Sidhwani" userId="d0d83a5d-cd34-42bb-a1ea-b3925c954afe" providerId="ADAL" clId="{8E0CFC29-C37A-41A2-976D-FC877C0F3DC1}" dt="2024-03-29T09:23:45.965" v="2284" actId="14100"/>
        <pc:sldMkLst>
          <pc:docMk/>
          <pc:sldMk cId="3022610851" sldId="302"/>
        </pc:sldMkLst>
        <pc:spChg chg="mod">
          <ac:chgData name="Pranjay Sidhwani" userId="d0d83a5d-cd34-42bb-a1ea-b3925c954afe" providerId="ADAL" clId="{8E0CFC29-C37A-41A2-976D-FC877C0F3DC1}" dt="2024-03-29T09:22:41.548" v="2223" actId="14100"/>
          <ac:spMkLst>
            <pc:docMk/>
            <pc:sldMk cId="3022610851" sldId="302"/>
            <ac:spMk id="2" creationId="{BA9C9C4D-3129-E9EE-CED7-96248816755F}"/>
          </ac:spMkLst>
        </pc:spChg>
        <pc:spChg chg="mod">
          <ac:chgData name="Pranjay Sidhwani" userId="d0d83a5d-cd34-42bb-a1ea-b3925c954afe" providerId="ADAL" clId="{8E0CFC29-C37A-41A2-976D-FC877C0F3DC1}" dt="2024-03-29T09:22:56.482" v="2276" actId="20577"/>
          <ac:spMkLst>
            <pc:docMk/>
            <pc:sldMk cId="3022610851" sldId="302"/>
            <ac:spMk id="7" creationId="{4A3A2AD1-D34B-0052-FEA9-F95A0DD82960}"/>
          </ac:spMkLst>
        </pc:spChg>
        <pc:picChg chg="add mod">
          <ac:chgData name="Pranjay Sidhwani" userId="d0d83a5d-cd34-42bb-a1ea-b3925c954afe" providerId="ADAL" clId="{8E0CFC29-C37A-41A2-976D-FC877C0F3DC1}" dt="2024-03-29T09:23:08.399" v="2278"/>
          <ac:picMkLst>
            <pc:docMk/>
            <pc:sldMk cId="3022610851" sldId="302"/>
            <ac:picMk id="4" creationId="{33048C39-AF6B-6201-22AC-F730D77F6CFB}"/>
          </ac:picMkLst>
        </pc:picChg>
        <pc:picChg chg="add mod">
          <ac:chgData name="Pranjay Sidhwani" userId="d0d83a5d-cd34-42bb-a1ea-b3925c954afe" providerId="ADAL" clId="{8E0CFC29-C37A-41A2-976D-FC877C0F3DC1}" dt="2024-03-29T09:23:45.965" v="2284" actId="14100"/>
          <ac:picMkLst>
            <pc:docMk/>
            <pc:sldMk cId="3022610851" sldId="302"/>
            <ac:picMk id="8" creationId="{DB0B994A-CF2B-AC1E-8A01-E18259874CBD}"/>
          </ac:picMkLst>
        </pc:picChg>
        <pc:picChg chg="del">
          <ac:chgData name="Pranjay Sidhwani" userId="d0d83a5d-cd34-42bb-a1ea-b3925c954afe" providerId="ADAL" clId="{8E0CFC29-C37A-41A2-976D-FC877C0F3DC1}" dt="2024-03-29T09:23:00.281" v="2277" actId="21"/>
          <ac:picMkLst>
            <pc:docMk/>
            <pc:sldMk cId="3022610851" sldId="302"/>
            <ac:picMk id="9" creationId="{33048C39-AF6B-6201-22AC-F730D77F6CF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65AA61-159B-422F-A232-7165C1E995BF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E3BD5A-5858-4F58-AD57-DE8A64C1A8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8996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3E7AE-54AE-424C-B3B1-BA0493377D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F16B3B-977E-49C1-9F55-A0CBFB485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B32DE-06FC-46AE-8C75-067C0BE77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893F7-D7CE-4221-85A1-8220754D75DC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99D29-6B16-46B3-A8E3-6A3DF5A32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4C990-D176-419B-9971-9E2B0445E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7856-152A-4899-8BB2-70158D09D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9817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0BAFD-E675-45DC-A506-DEE12F9C3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BE6ED0-579D-4649-B0A7-C5161DC781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10520-25DE-4ABC-BAB0-BD0CF3439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893F7-D7CE-4221-85A1-8220754D75DC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49F6F-8F83-4C11-A6D5-80F76A76F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88D88-B67C-4C5C-A123-0CB7FEF65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7856-152A-4899-8BB2-70158D09D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6332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2CA787-37A3-47A4-AB13-0035CF0477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DBE61D-4893-4E9D-ACE2-8267CF0AC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24AE8-150A-4882-9DC5-688C3943C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893F7-D7CE-4221-85A1-8220754D75DC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495F3-5CF1-4CA2-B1F5-4A4F695A5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07394-3271-4C77-B49A-7CBFACAE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7856-152A-4899-8BB2-70158D09D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6379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5D283-0E8C-4259-BBCB-DD0BA9EBF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8681B-8BF1-4E9A-9B2A-630E7D0A4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C83ED-0E32-4382-8DA6-F6E00FB38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893F7-D7CE-4221-85A1-8220754D75DC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6148C-D545-469F-8E06-49E1D064E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6A594-29F6-4B36-8D28-0CCB24987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7856-152A-4899-8BB2-70158D09D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9067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678AA-5391-4CEF-AA01-C4F8C7DB8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CAD42-C896-46E3-BD95-28F37D2CA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195C0-C92D-4F2A-A384-941D94C84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893F7-D7CE-4221-85A1-8220754D75DC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91803-15D9-4604-9A9B-90A76EB63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351D8-FE67-40F8-955F-7488F2CBE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7856-152A-4899-8BB2-70158D09D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666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D7D74-CB71-4319-B413-4E14FD0CA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54D7F-2B32-4B6A-8C39-AAA5C5C2C6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5BA6E-B408-4020-B431-6242118DC5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889B3-A62E-4B84-8E43-B7788610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893F7-D7CE-4221-85A1-8220754D75DC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CB1844-6133-493E-ACF7-730D7797D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86BDFA-2CD2-4E3E-8F70-85265D32B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7856-152A-4899-8BB2-70158D09D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7630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4CC32-3F3A-4C5B-AD41-B4EE15AEB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FDA63E-EF0F-46B0-A56B-50FF10408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7B66BA-3BFC-44EE-AA2F-837C655A4C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EF00CA-D15C-4EEE-B82B-698B2A5CCD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5F16E9-BBC2-4149-A263-017AD9DCDD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F8A6DD-D40D-4F73-929E-BFC0C0611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893F7-D7CE-4221-85A1-8220754D75DC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6F06C9-236E-484B-BB9B-0871C0F83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BBE5D4-902F-4184-B0F5-0CA2319E2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7856-152A-4899-8BB2-70158D09D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6590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DCA58-6013-4CD7-BE2C-09526128B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DEF691-2C3F-4507-8D5C-83B661014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893F7-D7CE-4221-85A1-8220754D75DC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67D97A-C62B-44FC-B192-B4777BA12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BB2804-A69B-4F8B-8108-1ECD9D00F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7856-152A-4899-8BB2-70158D09D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4909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585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F0343-7959-4DBD-B48A-F642AC18B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7C643-DE3A-4635-9253-DAA55984A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9342CE-0B6B-4315-90D0-072F6B9B3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C7D2F-EE19-48BA-B908-86C534A4E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893F7-D7CE-4221-85A1-8220754D75DC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F7DBD-D35A-4E52-A105-604EB4C5F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2D40D5-D15F-4FD1-953B-1459CE885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7856-152A-4899-8BB2-70158D09D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140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642D-42C4-4927-A63E-7692FDC70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BD1ADF-163A-47EB-9C9E-28C24593CE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794FF-C2EB-4ECC-B536-EC6ECDF9E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BD8F74-66C4-4E76-B226-E3BC9E545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893F7-D7CE-4221-85A1-8220754D75DC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B1736-AF1E-473A-AEF9-5A2149787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55433-2DF0-4732-AE11-1DF756016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B7856-152A-4899-8BB2-70158D09D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4753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FFCCD9-C9E3-482E-85B2-C6E618E93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E2546-19BC-40E7-8D0F-6FA9450EE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F373C-B737-4E1D-8962-ED6C042A24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893F7-D7CE-4221-85A1-8220754D75DC}" type="datetimeFigureOut">
              <a:rPr lang="en-IN" smtClean="0"/>
              <a:t>30-03-2024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CF329-81CD-4D07-93CB-3A98DC1116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BCFED-49C7-4A0A-B26E-00FFC4906D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B7856-152A-4899-8BB2-70158D09D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3526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CFCC56-B4A6-43D0-87CA-B142A2D943A5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blipFill>
            <a:blip r:embed="rId2"/>
            <a:stretch>
              <a:fillRect l="-7" t="-964" r="6" b="-101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8F7A65-9132-A369-FF86-B04198695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9478" y="1"/>
            <a:ext cx="3342521" cy="12534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68C306D-4724-E7B0-56C8-DC5C8339D349}"/>
              </a:ext>
            </a:extLst>
          </p:cNvPr>
          <p:cNvSpPr/>
          <p:nvPr/>
        </p:nvSpPr>
        <p:spPr>
          <a:xfrm>
            <a:off x="2671121" y="328949"/>
            <a:ext cx="6133026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accent2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Innov8 challenge</a:t>
            </a:r>
            <a:endParaRPr lang="en-US" sz="6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chemeClr val="accent2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C1CEBC-EB22-BD60-589C-0DC134DF3025}"/>
              </a:ext>
            </a:extLst>
          </p:cNvPr>
          <p:cNvSpPr/>
          <p:nvPr/>
        </p:nvSpPr>
        <p:spPr>
          <a:xfrm>
            <a:off x="1416869" y="1713774"/>
            <a:ext cx="8641531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Resume Keyword Highlighter </a:t>
            </a:r>
          </a:p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Hackathon 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155509-D3C2-19F0-DCE9-FC6D253A3ABA}"/>
              </a:ext>
            </a:extLst>
          </p:cNvPr>
          <p:cNvSpPr/>
          <p:nvPr/>
        </p:nvSpPr>
        <p:spPr>
          <a:xfrm>
            <a:off x="3739739" y="3888040"/>
            <a:ext cx="769839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400" b="1" cap="none" spc="0" dirty="0">
                <a:ln/>
                <a:solidFill>
                  <a:schemeClr val="accent3">
                    <a:lumMod val="20000"/>
                    <a:lumOff val="80000"/>
                  </a:schemeClr>
                </a:solidFill>
                <a:effectLst/>
              </a:rPr>
              <a:t>Hosted by Aries and Eightfold AI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EE2EB9-0650-B750-209B-16CA08454C7B}"/>
              </a:ext>
            </a:extLst>
          </p:cNvPr>
          <p:cNvCxnSpPr/>
          <p:nvPr/>
        </p:nvCxnSpPr>
        <p:spPr>
          <a:xfrm>
            <a:off x="0" y="3657600"/>
            <a:ext cx="1219200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1FED40C-C9CF-4D11-54E3-4AD774E72601}"/>
              </a:ext>
            </a:extLst>
          </p:cNvPr>
          <p:cNvSpPr/>
          <p:nvPr/>
        </p:nvSpPr>
        <p:spPr>
          <a:xfrm>
            <a:off x="7874920" y="4657481"/>
            <a:ext cx="431707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3600" b="1" dirty="0">
                <a:ln/>
                <a:solidFill>
                  <a:schemeClr val="accent3">
                    <a:lumMod val="20000"/>
                    <a:lumOff val="80000"/>
                  </a:schemeClr>
                </a:solidFill>
              </a:rPr>
              <a:t>Made </a:t>
            </a:r>
            <a:r>
              <a:rPr lang="en-US" sz="3600" b="1" cap="none" spc="0" dirty="0">
                <a:ln/>
                <a:solidFill>
                  <a:schemeClr val="accent3">
                    <a:lumMod val="20000"/>
                    <a:lumOff val="80000"/>
                  </a:schemeClr>
                </a:solidFill>
                <a:effectLst/>
              </a:rPr>
              <a:t>By</a:t>
            </a:r>
          </a:p>
          <a:p>
            <a:r>
              <a:rPr lang="en-US" sz="3600" b="1" cap="none" spc="0" dirty="0">
                <a:ln/>
                <a:solidFill>
                  <a:schemeClr val="accent3">
                    <a:lumMod val="20000"/>
                    <a:lumOff val="80000"/>
                  </a:schemeClr>
                </a:solidFill>
                <a:effectLst/>
              </a:rPr>
              <a:t>-Pranjay Sidhwani</a:t>
            </a:r>
          </a:p>
          <a:p>
            <a:r>
              <a:rPr lang="en-US" sz="3600" b="1" dirty="0">
                <a:ln/>
                <a:solidFill>
                  <a:schemeClr val="accent3">
                    <a:lumMod val="20000"/>
                    <a:lumOff val="80000"/>
                  </a:schemeClr>
                </a:solidFill>
              </a:rPr>
              <a:t>-</a:t>
            </a:r>
            <a:r>
              <a:rPr lang="en-US" sz="3600" b="1" dirty="0" err="1">
                <a:ln/>
                <a:solidFill>
                  <a:schemeClr val="accent3">
                    <a:lumMod val="20000"/>
                    <a:lumOff val="80000"/>
                  </a:schemeClr>
                </a:solidFill>
              </a:rPr>
              <a:t>Shriom</a:t>
            </a:r>
            <a:r>
              <a:rPr lang="en-US" sz="3600" b="1" dirty="0">
                <a:ln/>
                <a:solidFill>
                  <a:schemeClr val="accent3">
                    <a:lumMod val="20000"/>
                    <a:lumOff val="80000"/>
                  </a:schemeClr>
                </a:solidFill>
              </a:rPr>
              <a:t> Kumar Singh</a:t>
            </a:r>
            <a:r>
              <a:rPr lang="en-US" sz="3600" b="1" cap="none" spc="0" dirty="0">
                <a:ln/>
                <a:solidFill>
                  <a:schemeClr val="accent3">
                    <a:lumMod val="20000"/>
                    <a:lumOff val="80000"/>
                  </a:schemeClr>
                </a:solidFill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88245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CFCC56-B4A6-43D0-87CA-B142A2D943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 l="-7" t="-964" r="6" b="-101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8F7A65-9132-A369-FF86-B04198695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7971" y="0"/>
            <a:ext cx="2544029" cy="95401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4A3456-1B85-217F-2298-AC4C4BCEC4CE}"/>
              </a:ext>
            </a:extLst>
          </p:cNvPr>
          <p:cNvSpPr/>
          <p:nvPr/>
        </p:nvSpPr>
        <p:spPr>
          <a:xfrm>
            <a:off x="3353294" y="2535820"/>
            <a:ext cx="5485412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4741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CFCC56-B4A6-43D0-87CA-B142A2D943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 l="-7" t="-964" r="6" b="-101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8F7A65-9132-A369-FF86-B04198695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7341" y="0"/>
            <a:ext cx="2954659" cy="11079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EBDF4-6B43-0686-CD57-B49F5750F598}"/>
              </a:ext>
            </a:extLst>
          </p:cNvPr>
          <p:cNvSpPr txBox="1"/>
          <p:nvPr/>
        </p:nvSpPr>
        <p:spPr>
          <a:xfrm>
            <a:off x="418673" y="1107996"/>
            <a:ext cx="691810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We intend to build a resume highlighter tool, this will help highlight specific points in a given resume for a desired role. </a:t>
            </a:r>
          </a:p>
          <a:p>
            <a:r>
              <a:rPr lang="en-US" sz="3200" dirty="0">
                <a:solidFill>
                  <a:schemeClr val="bg1"/>
                </a:solidFill>
              </a:rPr>
              <a:t>This tool will be extremely effective in pin-pointing the strong points of the candidate and will help to make the resume stand out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F7F28A-1870-E8EA-4C06-976C0AD16C61}"/>
              </a:ext>
            </a:extLst>
          </p:cNvPr>
          <p:cNvSpPr/>
          <p:nvPr/>
        </p:nvSpPr>
        <p:spPr>
          <a:xfrm>
            <a:off x="326205" y="0"/>
            <a:ext cx="701057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Problem Statement</a:t>
            </a:r>
            <a:endParaRPr lang="en-US" sz="6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9290D7-BF79-A2FC-E0D3-6FC1041F3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9604" y="1298731"/>
            <a:ext cx="4836734" cy="505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209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CFCC56-B4A6-43D0-87CA-B142A2D943A5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blipFill>
            <a:blip r:embed="rId2"/>
            <a:stretch>
              <a:fillRect l="-7" t="-964" r="6" b="-101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8F7A65-9132-A369-FF86-B04198695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0437" y="-1"/>
            <a:ext cx="2931563" cy="109933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F7F28A-1870-E8EA-4C06-976C0AD16C61}"/>
              </a:ext>
            </a:extLst>
          </p:cNvPr>
          <p:cNvSpPr/>
          <p:nvPr/>
        </p:nvSpPr>
        <p:spPr>
          <a:xfrm>
            <a:off x="4094906" y="25649"/>
            <a:ext cx="357751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Appro</a:t>
            </a:r>
            <a:r>
              <a:rPr lang="en-US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ach</a:t>
            </a:r>
            <a:endParaRPr lang="en-US" sz="6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FE49A5-D7BC-2A32-48B4-D5FD32CCCF4C}"/>
              </a:ext>
            </a:extLst>
          </p:cNvPr>
          <p:cNvSpPr txBox="1"/>
          <p:nvPr/>
        </p:nvSpPr>
        <p:spPr>
          <a:xfrm>
            <a:off x="277402" y="1212350"/>
            <a:ext cx="1182555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We have taken the job role as an input query, from the gemma model, we have generated a prompt providing us with keywords related to the query. We sourced the API of the gemma from hugging face.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bg1"/>
                </a:solidFill>
              </a:rPr>
              <a:t>This code snippet fetches related keywords from gemma for the </a:t>
            </a:r>
            <a:r>
              <a:rPr lang="en-US" sz="3200" dirty="0" err="1">
                <a:solidFill>
                  <a:schemeClr val="bg1"/>
                </a:solidFill>
              </a:rPr>
              <a:t>input_query</a:t>
            </a:r>
            <a:r>
              <a:rPr lang="en-US" sz="3200" dirty="0">
                <a:solidFill>
                  <a:schemeClr val="bg1"/>
                </a:solidFill>
              </a:rPr>
              <a:t>.</a:t>
            </a:r>
            <a:endParaRPr lang="en-IN" sz="3200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984E886-CCA2-2E00-0375-7957B68C6E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018" y="3766895"/>
            <a:ext cx="10349963" cy="301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069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CFCC56-B4A6-43D0-87CA-B142A2D943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 l="-7" t="-964" r="6" b="-101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solidFill>
                  <a:schemeClr val="bg1"/>
                </a:solidFill>
              </a:rPr>
              <a:t>We read the pdf of the resume using the PyPDF2 library. We have extracted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8F7A65-9132-A369-FF86-B04198695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7971" y="0"/>
            <a:ext cx="2544029" cy="95401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6EC812E-E65E-07D4-156E-77F326140A21}"/>
              </a:ext>
            </a:extLst>
          </p:cNvPr>
          <p:cNvSpPr/>
          <p:nvPr/>
        </p:nvSpPr>
        <p:spPr>
          <a:xfrm>
            <a:off x="3782202" y="-76993"/>
            <a:ext cx="357751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Appro</a:t>
            </a:r>
            <a:r>
              <a:rPr lang="en-US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ach</a:t>
            </a:r>
            <a:endParaRPr lang="en-US" sz="6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809CC7-6F4D-532D-FCBF-57D983C714D5}"/>
              </a:ext>
            </a:extLst>
          </p:cNvPr>
          <p:cNvSpPr txBox="1"/>
          <p:nvPr/>
        </p:nvSpPr>
        <p:spPr>
          <a:xfrm>
            <a:off x="613880" y="4995659"/>
            <a:ext cx="1125277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We read the pdf of the resume using the PyPDF2 library. We have extracted text from the resume pdf and then we have split the text between special character.</a:t>
            </a:r>
          </a:p>
          <a:p>
            <a:r>
              <a:rPr lang="en-US" sz="3200" dirty="0">
                <a:solidFill>
                  <a:schemeClr val="bg1"/>
                </a:solidFill>
              </a:rPr>
              <a:t> </a:t>
            </a:r>
            <a:endParaRPr lang="en-IN" sz="32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0AD244-0145-F4F6-4782-45BF12AA4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536" y="1146836"/>
            <a:ext cx="9544541" cy="33021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931E71E-B948-921A-A89E-CFFFFE02B53A}"/>
              </a:ext>
            </a:extLst>
          </p:cNvPr>
          <p:cNvSpPr txBox="1"/>
          <p:nvPr/>
        </p:nvSpPr>
        <p:spPr>
          <a:xfrm>
            <a:off x="3177218" y="4457166"/>
            <a:ext cx="5374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Text generated using gemma for software development</a:t>
            </a:r>
          </a:p>
        </p:txBody>
      </p:sp>
    </p:spTree>
    <p:extLst>
      <p:ext uri="{BB962C8B-B14F-4D97-AF65-F5344CB8AC3E}">
        <p14:creationId xmlns:p14="http://schemas.microsoft.com/office/powerpoint/2010/main" val="118779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CFCC56-B4A6-43D0-87CA-B142A2D943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 l="-7" t="-964" r="6" b="-101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8F7A65-9132-A369-FF86-B04198695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7971" y="0"/>
            <a:ext cx="2544029" cy="9540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EBD947-D976-4E38-24AE-EE58701A8D0F}"/>
              </a:ext>
            </a:extLst>
          </p:cNvPr>
          <p:cNvSpPr txBox="1"/>
          <p:nvPr/>
        </p:nvSpPr>
        <p:spPr>
          <a:xfrm>
            <a:off x="2565971" y="0"/>
            <a:ext cx="609771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Appro</a:t>
            </a:r>
            <a:r>
              <a:rPr lang="en-US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ach</a:t>
            </a:r>
            <a:endParaRPr lang="en-US" sz="6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094CB3-2C94-0E52-2BB4-259D4BC38BBB}"/>
              </a:ext>
            </a:extLst>
          </p:cNvPr>
          <p:cNvSpPr txBox="1"/>
          <p:nvPr/>
        </p:nvSpPr>
        <p:spPr>
          <a:xfrm>
            <a:off x="741023" y="2367000"/>
            <a:ext cx="1136749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Cosine similarity is a mathematical metric used to measure the similarity between two vectors in a multi-dimensional space, particularly in high-dimensional spaces, by calculating the cosine of the angle between them.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C0CC5-495A-8454-4130-5A8DC455A8D0}"/>
              </a:ext>
            </a:extLst>
          </p:cNvPr>
          <p:cNvSpPr txBox="1"/>
          <p:nvPr/>
        </p:nvSpPr>
        <p:spPr>
          <a:xfrm>
            <a:off x="323636" y="1200670"/>
            <a:ext cx="118683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For each line, we find its </a:t>
            </a:r>
            <a:r>
              <a:rPr lang="en-US" sz="3200" dirty="0">
                <a:solidFill>
                  <a:schemeClr val="accent3"/>
                </a:solidFill>
              </a:rPr>
              <a:t>cosine similarity </a:t>
            </a:r>
            <a:r>
              <a:rPr lang="en-US" sz="3200" dirty="0">
                <a:solidFill>
                  <a:schemeClr val="bg1"/>
                </a:solidFill>
              </a:rPr>
              <a:t>with the prompt generated using gemma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  <a:endParaRPr lang="en-IN" sz="28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505939-9171-7AC0-6696-8BE14C186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6342" y="5184009"/>
            <a:ext cx="4072022" cy="11319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F8FE86-CF8E-A185-3462-1346B755C727}"/>
              </a:ext>
            </a:extLst>
          </p:cNvPr>
          <p:cNvSpPr txBox="1"/>
          <p:nvPr/>
        </p:nvSpPr>
        <p:spPr>
          <a:xfrm>
            <a:off x="741023" y="4518215"/>
            <a:ext cx="686827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Example: Let’s say we have two sentences: </a:t>
            </a:r>
          </a:p>
          <a:p>
            <a:r>
              <a:rPr lang="en-US" sz="2000" dirty="0">
                <a:solidFill>
                  <a:schemeClr val="bg1"/>
                </a:solidFill>
              </a:rPr>
              <a:t>Sentence 1: “The cat sits outside.”</a:t>
            </a:r>
          </a:p>
          <a:p>
            <a:r>
              <a:rPr lang="en-US" sz="2000" dirty="0">
                <a:solidFill>
                  <a:schemeClr val="bg1"/>
                </a:solidFill>
              </a:rPr>
              <a:t> Sentence 2: “The dog plays in the garden.” </a:t>
            </a:r>
          </a:p>
          <a:p>
            <a:r>
              <a:rPr lang="en-US" sz="2000" dirty="0">
                <a:solidFill>
                  <a:schemeClr val="bg1"/>
                </a:solidFill>
              </a:rPr>
              <a:t>We convert these sentences into vectors and calculate their cosine similarity. If the similarity score is close to , it indicates that the sentences are semantically similar.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23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CFCC56-B4A6-43D0-87CA-B142A2D943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 l="-7" t="-964" r="6" b="-101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8F7A65-9132-A369-FF86-B04198695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7971" y="0"/>
            <a:ext cx="2544029" cy="9540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97A632-BFBE-9D33-2B88-6F1BEBE30036}"/>
              </a:ext>
            </a:extLst>
          </p:cNvPr>
          <p:cNvSpPr txBox="1"/>
          <p:nvPr/>
        </p:nvSpPr>
        <p:spPr>
          <a:xfrm>
            <a:off x="345897" y="1107996"/>
            <a:ext cx="1184610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The cosine similarities for each line are then sorted in a decreasing fashion and then we select 20% lines with the highest cosine similarities to highlight in the resume.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454110-D1B3-C7EA-50E6-7FF82A2C63CF}"/>
              </a:ext>
            </a:extLst>
          </p:cNvPr>
          <p:cNvSpPr txBox="1"/>
          <p:nvPr/>
        </p:nvSpPr>
        <p:spPr>
          <a:xfrm>
            <a:off x="2565971" y="0"/>
            <a:ext cx="609771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Appro</a:t>
            </a:r>
            <a:r>
              <a:rPr lang="en-US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ach</a:t>
            </a:r>
            <a:endParaRPr lang="en-US" sz="6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9413C8-CD6F-C925-C884-6C2774612E46}"/>
              </a:ext>
            </a:extLst>
          </p:cNvPr>
          <p:cNvSpPr txBox="1"/>
          <p:nvPr/>
        </p:nvSpPr>
        <p:spPr>
          <a:xfrm>
            <a:off x="345897" y="2677656"/>
            <a:ext cx="112912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Then, We highlighted the pdf using the </a:t>
            </a:r>
            <a:r>
              <a:rPr lang="en-US" sz="3200" dirty="0" err="1">
                <a:solidFill>
                  <a:schemeClr val="bg1"/>
                </a:solidFill>
              </a:rPr>
              <a:t>PyMuPDF</a:t>
            </a:r>
            <a:r>
              <a:rPr lang="en-US" sz="3200" dirty="0">
                <a:solidFill>
                  <a:schemeClr val="bg1"/>
                </a:solidFill>
              </a:rPr>
              <a:t> library</a:t>
            </a:r>
            <a:endParaRPr lang="en-IN" sz="32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91F8CF-F3B1-63F1-E2EF-9DEB99A67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7414" y="3785652"/>
            <a:ext cx="6852434" cy="23841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F19DF34-839C-4052-9F11-4E6D5CE835DE}"/>
              </a:ext>
            </a:extLst>
          </p:cNvPr>
          <p:cNvSpPr txBox="1"/>
          <p:nvPr/>
        </p:nvSpPr>
        <p:spPr>
          <a:xfrm>
            <a:off x="471486" y="4008246"/>
            <a:ext cx="42637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First 33 percent are highlighted as Orange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Next 33 percent are highlighted as</a:t>
            </a:r>
          </a:p>
          <a:p>
            <a:r>
              <a:rPr lang="en-IN" sz="2000" dirty="0">
                <a:solidFill>
                  <a:schemeClr val="bg1"/>
                </a:solidFill>
              </a:rPr>
              <a:t>      Yellow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Last 33 percent are highlighted as light Yellow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082640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CFCC56-B4A6-43D0-87CA-B142A2D943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 l="-7" t="-964" r="6" b="-101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8F7A65-9132-A369-FF86-B04198695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7971" y="0"/>
            <a:ext cx="2544029" cy="9540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A9C9C4D-3129-E9EE-CED7-96248816755F}"/>
              </a:ext>
            </a:extLst>
          </p:cNvPr>
          <p:cNvSpPr txBox="1"/>
          <p:nvPr/>
        </p:nvSpPr>
        <p:spPr>
          <a:xfrm>
            <a:off x="2565971" y="0"/>
            <a:ext cx="609771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Example</a:t>
            </a:r>
            <a:endParaRPr lang="en-US" sz="6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3A2AD1-D34B-0052-FEA9-F95A0DD82960}"/>
              </a:ext>
            </a:extLst>
          </p:cNvPr>
          <p:cNvSpPr txBox="1"/>
          <p:nvPr/>
        </p:nvSpPr>
        <p:spPr>
          <a:xfrm>
            <a:off x="1109608" y="1232899"/>
            <a:ext cx="100070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Query: Notable achievement in Software development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048C39-AF6B-6201-22AC-F730D77F6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657" y="2035008"/>
            <a:ext cx="10423349" cy="421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440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CFCC56-B4A6-43D0-87CA-B142A2D943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 l="-7" t="-964" r="6" b="-101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8F7A65-9132-A369-FF86-B04198695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7971" y="0"/>
            <a:ext cx="2544029" cy="9540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A9C9C4D-3129-E9EE-CED7-96248816755F}"/>
              </a:ext>
            </a:extLst>
          </p:cNvPr>
          <p:cNvSpPr txBox="1"/>
          <p:nvPr/>
        </p:nvSpPr>
        <p:spPr>
          <a:xfrm>
            <a:off x="811657" y="0"/>
            <a:ext cx="785202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Example on our CV</a:t>
            </a:r>
            <a:endParaRPr lang="en-US" sz="6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3A2AD1-D34B-0052-FEA9-F95A0DD82960}"/>
              </a:ext>
            </a:extLst>
          </p:cNvPr>
          <p:cNvSpPr txBox="1"/>
          <p:nvPr/>
        </p:nvSpPr>
        <p:spPr>
          <a:xfrm>
            <a:off x="1109608" y="1232899"/>
            <a:ext cx="100070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err="1">
                <a:solidFill>
                  <a:schemeClr val="bg1"/>
                </a:solidFill>
              </a:rPr>
              <a:t>Query:Machine</a:t>
            </a:r>
            <a:r>
              <a:rPr lang="en-IN" sz="2800" dirty="0">
                <a:solidFill>
                  <a:schemeClr val="bg1"/>
                </a:solidFill>
              </a:rPr>
              <a:t> learning and artificial intelligence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0B994A-CF2B-AC1E-8A01-E18259874C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191" y="1881022"/>
            <a:ext cx="10890607" cy="4725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10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CFCC56-B4A6-43D0-87CA-B142A2D943A5}"/>
              </a:ext>
            </a:extLst>
          </p:cNvPr>
          <p:cNvSpPr/>
          <p:nvPr/>
        </p:nvSpPr>
        <p:spPr>
          <a:xfrm>
            <a:off x="-1" y="30680"/>
            <a:ext cx="12192000" cy="6858000"/>
          </a:xfrm>
          <a:prstGeom prst="rect">
            <a:avLst/>
          </a:prstGeom>
          <a:blipFill>
            <a:blip r:embed="rId2"/>
            <a:stretch>
              <a:fillRect l="-7" t="-964" r="6" b="-101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8F7A65-9132-A369-FF86-B04198695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7971" y="0"/>
            <a:ext cx="2544029" cy="95401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2185613-0D5A-C978-2CF6-4EE0AF9A6E5B}"/>
              </a:ext>
            </a:extLst>
          </p:cNvPr>
          <p:cNvSpPr/>
          <p:nvPr/>
        </p:nvSpPr>
        <p:spPr>
          <a:xfrm>
            <a:off x="974951" y="30680"/>
            <a:ext cx="67077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Scope of Improvement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9F8DFB-9473-7B91-7F87-7242BC11AD86}"/>
              </a:ext>
            </a:extLst>
          </p:cNvPr>
          <p:cNvSpPr txBox="1"/>
          <p:nvPr/>
        </p:nvSpPr>
        <p:spPr>
          <a:xfrm>
            <a:off x="573639" y="1000030"/>
            <a:ext cx="1134951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</a:rPr>
              <a:t>Currently we are using pretrained Gemma model for generating text using prompt. But we can fine-tune our gemma model accordingly to get the desired output. For example- we need only related keywords related to query and do not need </a:t>
            </a:r>
            <a:r>
              <a:rPr lang="en-IN" sz="3200" b="0" i="0" dirty="0">
                <a:solidFill>
                  <a:schemeClr val="bg1"/>
                </a:solidFill>
                <a:effectLst/>
                <a:latin typeface="Google Sans"/>
              </a:rPr>
              <a:t>unnecessary </a:t>
            </a:r>
            <a:r>
              <a:rPr lang="en-IN" sz="3200" dirty="0">
                <a:solidFill>
                  <a:schemeClr val="bg1"/>
                </a:solidFill>
              </a:rPr>
              <a:t>words like “a”, “the”, “with”, ”your”.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43CF95-1506-866C-03AE-A1AF9CC60716}"/>
              </a:ext>
            </a:extLst>
          </p:cNvPr>
          <p:cNvSpPr txBox="1"/>
          <p:nvPr/>
        </p:nvSpPr>
        <p:spPr>
          <a:xfrm>
            <a:off x="573639" y="3569915"/>
            <a:ext cx="107981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bg1"/>
                </a:solidFill>
              </a:rPr>
              <a:t>For converting word to vector we are using </a:t>
            </a:r>
            <a:r>
              <a:rPr lang="en-IN" sz="3200" dirty="0" err="1">
                <a:solidFill>
                  <a:schemeClr val="bg1"/>
                </a:solidFill>
              </a:rPr>
              <a:t>Tfidfvectorizer</a:t>
            </a:r>
            <a:r>
              <a:rPr lang="en-IN" sz="3200" dirty="0">
                <a:solidFill>
                  <a:schemeClr val="bg1"/>
                </a:solidFill>
              </a:rPr>
              <a:t>(). But we can use transformer model to do this task as I think that will work better on this because 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Söhne"/>
              </a:rPr>
              <a:t>TF-IDF Vectorizer may need domain-specific tuning, while Transformer Models leverage pre-training for strong performance across diverse domains without extensive fine-tuning.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921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10940"/>
      </a:accent1>
      <a:accent2>
        <a:srgbClr val="CFB6F2"/>
      </a:accent2>
      <a:accent3>
        <a:srgbClr val="41D2F2"/>
      </a:accent3>
      <a:accent4>
        <a:srgbClr val="C8D94A"/>
      </a:accent4>
      <a:accent5>
        <a:srgbClr val="F2A950"/>
      </a:accent5>
      <a:accent6>
        <a:srgbClr val="72C0A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709</TotalTime>
  <Words>488</Words>
  <Application>Microsoft Office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Google Sans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DECKZI</dc:creator>
  <cp:lastModifiedBy>Pranjay Sidhwani</cp:lastModifiedBy>
  <cp:revision>99</cp:revision>
  <dcterms:created xsi:type="dcterms:W3CDTF">2020-12-07T06:01:48Z</dcterms:created>
  <dcterms:modified xsi:type="dcterms:W3CDTF">2024-03-30T01:17:27Z</dcterms:modified>
</cp:coreProperties>
</file>